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E6D"/>
    <a:srgbClr val="458B89"/>
    <a:srgbClr val="90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0F513-29CD-4594-B970-B95846033249}" v="88" dt="2025-09-23T06:49:08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da kulkarni" userId="95d4900ed2652985" providerId="LiveId" clId="{31C5482F-DEAD-407F-93C4-E561FA484DBA}"/>
    <pc:docChg chg="undo custSel addSld modSld modMainMaster">
      <pc:chgData name="sampada kulkarni" userId="95d4900ed2652985" providerId="LiveId" clId="{31C5482F-DEAD-407F-93C4-E561FA484DBA}" dt="2025-09-23T09:43:36.184" v="309" actId="1035"/>
      <pc:docMkLst>
        <pc:docMk/>
      </pc:docMkLst>
      <pc:sldChg chg="addSp modSp mod">
        <pc:chgData name="sampada kulkarni" userId="95d4900ed2652985" providerId="LiveId" clId="{31C5482F-DEAD-407F-93C4-E561FA484DBA}" dt="2025-09-23T06:49:11.987" v="255" actId="1076"/>
        <pc:sldMkLst>
          <pc:docMk/>
          <pc:sldMk cId="3414872581" sldId="258"/>
        </pc:sldMkLst>
        <pc:spChg chg="mod">
          <ac:chgData name="sampada kulkarni" userId="95d4900ed2652985" providerId="LiveId" clId="{31C5482F-DEAD-407F-93C4-E561FA484DBA}" dt="2025-09-22T03:41:40.315" v="188" actId="113"/>
          <ac:spMkLst>
            <pc:docMk/>
            <pc:sldMk cId="3414872581" sldId="258"/>
            <ac:spMk id="2" creationId="{E7CF6700-77FB-6308-4DBA-7D37B8C04ADB}"/>
          </ac:spMkLst>
        </pc:spChg>
        <pc:spChg chg="mod">
          <ac:chgData name="sampada kulkarni" userId="95d4900ed2652985" providerId="LiveId" clId="{31C5482F-DEAD-407F-93C4-E561FA484DBA}" dt="2025-09-22T03:41:36.030" v="187" actId="113"/>
          <ac:spMkLst>
            <pc:docMk/>
            <pc:sldMk cId="3414872581" sldId="258"/>
            <ac:spMk id="3" creationId="{E3F64B21-0DF8-86CC-DE76-097F1FF869A7}"/>
          </ac:spMkLst>
        </pc:spChg>
        <pc:picChg chg="add mod">
          <ac:chgData name="sampada kulkarni" userId="95d4900ed2652985" providerId="LiveId" clId="{31C5482F-DEAD-407F-93C4-E561FA484DBA}" dt="2025-09-23T06:49:11.987" v="255" actId="1076"/>
          <ac:picMkLst>
            <pc:docMk/>
            <pc:sldMk cId="3414872581" sldId="258"/>
            <ac:picMk id="5" creationId="{73E440A9-ADDE-07F6-6098-E01FE3CBB38F}"/>
          </ac:picMkLst>
        </pc:picChg>
      </pc:sldChg>
      <pc:sldChg chg="addSp delSp modSp mod modClrScheme chgLayout">
        <pc:chgData name="sampada kulkarni" userId="95d4900ed2652985" providerId="LiveId" clId="{31C5482F-DEAD-407F-93C4-E561FA484DBA}" dt="2025-09-20T18:53:01.451" v="159" actId="20577"/>
        <pc:sldMkLst>
          <pc:docMk/>
          <pc:sldMk cId="3698156361" sldId="259"/>
        </pc:sldMkLst>
        <pc:spChg chg="mod ord">
          <ac:chgData name="sampada kulkarni" userId="95d4900ed2652985" providerId="LiveId" clId="{31C5482F-DEAD-407F-93C4-E561FA484DBA}" dt="2025-09-20T18:41:56.236" v="47" actId="700"/>
          <ac:spMkLst>
            <pc:docMk/>
            <pc:sldMk cId="3698156361" sldId="259"/>
            <ac:spMk id="4" creationId="{F51CA48C-EF30-724D-5178-E8DFA064E8A7}"/>
          </ac:spMkLst>
        </pc:spChg>
        <pc:spChg chg="add mod">
          <ac:chgData name="sampada kulkarni" userId="95d4900ed2652985" providerId="LiveId" clId="{31C5482F-DEAD-407F-93C4-E561FA484DBA}" dt="2025-09-20T18:42:07.246" v="48" actId="1076"/>
          <ac:spMkLst>
            <pc:docMk/>
            <pc:sldMk cId="3698156361" sldId="259"/>
            <ac:spMk id="5" creationId="{4D6CAEDE-1A19-6B9F-D13A-4EE1A7ED982F}"/>
          </ac:spMkLst>
        </pc:spChg>
        <pc:spChg chg="add mod">
          <ac:chgData name="sampada kulkarni" userId="95d4900ed2652985" providerId="LiveId" clId="{31C5482F-DEAD-407F-93C4-E561FA484DBA}" dt="2025-09-20T18:53:01.451" v="159" actId="20577"/>
          <ac:spMkLst>
            <pc:docMk/>
            <pc:sldMk cId="3698156361" sldId="259"/>
            <ac:spMk id="7" creationId="{69AC78D6-5088-1CBF-0429-48D7A5428217}"/>
          </ac:spMkLst>
        </pc:spChg>
      </pc:sldChg>
      <pc:sldChg chg="addSp delSp modSp mod">
        <pc:chgData name="sampada kulkarni" userId="95d4900ed2652985" providerId="LiveId" clId="{31C5482F-DEAD-407F-93C4-E561FA484DBA}" dt="2025-09-23T06:46:55.930" v="243" actId="122"/>
        <pc:sldMkLst>
          <pc:docMk/>
          <pc:sldMk cId="2972929855" sldId="260"/>
        </pc:sldMkLst>
        <pc:spChg chg="add mod">
          <ac:chgData name="sampada kulkarni" userId="95d4900ed2652985" providerId="LiveId" clId="{31C5482F-DEAD-407F-93C4-E561FA484DBA}" dt="2025-09-23T06:46:55.930" v="243" actId="122"/>
          <ac:spMkLst>
            <pc:docMk/>
            <pc:sldMk cId="2972929855" sldId="260"/>
            <ac:spMk id="6" creationId="{1A1B4FC2-FFE1-76D6-32A5-8150637D493C}"/>
          </ac:spMkLst>
        </pc:spChg>
        <pc:picChg chg="add mod">
          <ac:chgData name="sampada kulkarni" userId="95d4900ed2652985" providerId="LiveId" clId="{31C5482F-DEAD-407F-93C4-E561FA484DBA}" dt="2025-09-20T18:43:30.035" v="51"/>
          <ac:picMkLst>
            <pc:docMk/>
            <pc:sldMk cId="2972929855" sldId="260"/>
            <ac:picMk id="5" creationId="{133AFAE8-6446-B90D-95C8-B4CA9568E828}"/>
          </ac:picMkLst>
        </pc:picChg>
      </pc:sldChg>
      <pc:sldChg chg="addSp delSp modSp mod">
        <pc:chgData name="sampada kulkarni" userId="95d4900ed2652985" providerId="LiveId" clId="{31C5482F-DEAD-407F-93C4-E561FA484DBA}" dt="2025-09-23T06:47:01.149" v="244" actId="122"/>
        <pc:sldMkLst>
          <pc:docMk/>
          <pc:sldMk cId="2447029647" sldId="261"/>
        </pc:sldMkLst>
        <pc:spChg chg="add mod">
          <ac:chgData name="sampada kulkarni" userId="95d4900ed2652985" providerId="LiveId" clId="{31C5482F-DEAD-407F-93C4-E561FA484DBA}" dt="2025-09-23T06:47:01.149" v="244" actId="122"/>
          <ac:spMkLst>
            <pc:docMk/>
            <pc:sldMk cId="2447029647" sldId="261"/>
            <ac:spMk id="6" creationId="{9FBAA92D-AEC0-AD6F-FE11-02D05C69EB53}"/>
          </ac:spMkLst>
        </pc:spChg>
        <pc:picChg chg="add mod">
          <ac:chgData name="sampada kulkarni" userId="95d4900ed2652985" providerId="LiveId" clId="{31C5482F-DEAD-407F-93C4-E561FA484DBA}" dt="2025-09-20T18:43:32.695" v="52"/>
          <ac:picMkLst>
            <pc:docMk/>
            <pc:sldMk cId="2447029647" sldId="261"/>
            <ac:picMk id="5" creationId="{EC9163BD-A50A-DCBF-E61E-18CA9E826034}"/>
          </ac:picMkLst>
        </pc:picChg>
      </pc:sldChg>
      <pc:sldChg chg="addSp delSp modSp mod">
        <pc:chgData name="sampada kulkarni" userId="95d4900ed2652985" providerId="LiveId" clId="{31C5482F-DEAD-407F-93C4-E561FA484DBA}" dt="2025-09-23T06:47:08.211" v="245" actId="122"/>
        <pc:sldMkLst>
          <pc:docMk/>
          <pc:sldMk cId="768958240" sldId="262"/>
        </pc:sldMkLst>
        <pc:spChg chg="add mod">
          <ac:chgData name="sampada kulkarni" userId="95d4900ed2652985" providerId="LiveId" clId="{31C5482F-DEAD-407F-93C4-E561FA484DBA}" dt="2025-09-23T06:47:08.211" v="245" actId="122"/>
          <ac:spMkLst>
            <pc:docMk/>
            <pc:sldMk cId="768958240" sldId="262"/>
            <ac:spMk id="6" creationId="{1126D473-6462-DCF5-E886-5697B22B5AF1}"/>
          </ac:spMkLst>
        </pc:spChg>
        <pc:picChg chg="add mod">
          <ac:chgData name="sampada kulkarni" userId="95d4900ed2652985" providerId="LiveId" clId="{31C5482F-DEAD-407F-93C4-E561FA484DBA}" dt="2025-09-20T18:43:35.232" v="53"/>
          <ac:picMkLst>
            <pc:docMk/>
            <pc:sldMk cId="768958240" sldId="262"/>
            <ac:picMk id="5" creationId="{501E5BA5-4D08-1B0C-C5EA-522CC5DA2084}"/>
          </ac:picMkLst>
        </pc:picChg>
      </pc:sldChg>
      <pc:sldChg chg="addSp delSp modSp mod">
        <pc:chgData name="sampada kulkarni" userId="95d4900ed2652985" providerId="LiveId" clId="{31C5482F-DEAD-407F-93C4-E561FA484DBA}" dt="2025-09-23T06:46:48.536" v="242" actId="1076"/>
        <pc:sldMkLst>
          <pc:docMk/>
          <pc:sldMk cId="3961970571" sldId="263"/>
        </pc:sldMkLst>
        <pc:spChg chg="add mod">
          <ac:chgData name="sampada kulkarni" userId="95d4900ed2652985" providerId="LiveId" clId="{31C5482F-DEAD-407F-93C4-E561FA484DBA}" dt="2025-09-23T06:46:48.536" v="242" actId="1076"/>
          <ac:spMkLst>
            <pc:docMk/>
            <pc:sldMk cId="3961970571" sldId="263"/>
            <ac:spMk id="6" creationId="{4BD5D1F5-C94A-06C7-55B9-3E41E289C080}"/>
          </ac:spMkLst>
        </pc:spChg>
        <pc:picChg chg="add mod">
          <ac:chgData name="sampada kulkarni" userId="95d4900ed2652985" providerId="LiveId" clId="{31C5482F-DEAD-407F-93C4-E561FA484DBA}" dt="2025-09-23T06:43:18.098" v="216" actId="14100"/>
          <ac:picMkLst>
            <pc:docMk/>
            <pc:sldMk cId="3961970571" sldId="263"/>
            <ac:picMk id="5" creationId="{BAFD2C12-02BA-61FC-EB2B-291D3908B989}"/>
          </ac:picMkLst>
        </pc:picChg>
      </pc:sldChg>
      <pc:sldChg chg="addSp delSp modSp new mod">
        <pc:chgData name="sampada kulkarni" userId="95d4900ed2652985" providerId="LiveId" clId="{31C5482F-DEAD-407F-93C4-E561FA484DBA}" dt="2025-09-23T06:47:13.716" v="246" actId="122"/>
        <pc:sldMkLst>
          <pc:docMk/>
          <pc:sldMk cId="3053275106" sldId="264"/>
        </pc:sldMkLst>
        <pc:spChg chg="add mod">
          <ac:chgData name="sampada kulkarni" userId="95d4900ed2652985" providerId="LiveId" clId="{31C5482F-DEAD-407F-93C4-E561FA484DBA}" dt="2025-09-23T06:47:13.716" v="246" actId="122"/>
          <ac:spMkLst>
            <pc:docMk/>
            <pc:sldMk cId="3053275106" sldId="264"/>
            <ac:spMk id="5" creationId="{445685FE-4286-CBD4-E7BD-CF71157A2C30}"/>
          </ac:spMkLst>
        </pc:spChg>
        <pc:picChg chg="add mod">
          <ac:chgData name="sampada kulkarni" userId="95d4900ed2652985" providerId="LiveId" clId="{31C5482F-DEAD-407F-93C4-E561FA484DBA}" dt="2025-09-20T18:50:56.090" v="152"/>
          <ac:picMkLst>
            <pc:docMk/>
            <pc:sldMk cId="3053275106" sldId="264"/>
            <ac:picMk id="6" creationId="{1914FEAC-2DAB-4D12-EFCC-533A0FE6D0AD}"/>
          </ac:picMkLst>
        </pc:picChg>
      </pc:sldChg>
      <pc:sldChg chg="addSp delSp modSp new mod">
        <pc:chgData name="sampada kulkarni" userId="95d4900ed2652985" providerId="LiveId" clId="{31C5482F-DEAD-407F-93C4-E561FA484DBA}" dt="2025-09-23T06:47:19.898" v="247" actId="122"/>
        <pc:sldMkLst>
          <pc:docMk/>
          <pc:sldMk cId="2895087048" sldId="265"/>
        </pc:sldMkLst>
        <pc:spChg chg="add mod">
          <ac:chgData name="sampada kulkarni" userId="95d4900ed2652985" providerId="LiveId" clId="{31C5482F-DEAD-407F-93C4-E561FA484DBA}" dt="2025-09-23T06:47:19.898" v="247" actId="122"/>
          <ac:spMkLst>
            <pc:docMk/>
            <pc:sldMk cId="2895087048" sldId="265"/>
            <ac:spMk id="5" creationId="{E902516C-02E1-725D-208E-DEE9997C744A}"/>
          </ac:spMkLst>
        </pc:spChg>
        <pc:picChg chg="add mod">
          <ac:chgData name="sampada kulkarni" userId="95d4900ed2652985" providerId="LiveId" clId="{31C5482F-DEAD-407F-93C4-E561FA484DBA}" dt="2025-09-20T18:50:59.057" v="153"/>
          <ac:picMkLst>
            <pc:docMk/>
            <pc:sldMk cId="2895087048" sldId="265"/>
            <ac:picMk id="6" creationId="{C520FB29-BEDF-003E-4D38-7B5BA45C17B6}"/>
          </ac:picMkLst>
        </pc:picChg>
      </pc:sldChg>
      <pc:sldChg chg="addSp delSp modSp new mod">
        <pc:chgData name="sampada kulkarni" userId="95d4900ed2652985" providerId="LiveId" clId="{31C5482F-DEAD-407F-93C4-E561FA484DBA}" dt="2025-09-23T09:43:36.184" v="309" actId="1035"/>
        <pc:sldMkLst>
          <pc:docMk/>
          <pc:sldMk cId="403238312" sldId="266"/>
        </pc:sldMkLst>
        <pc:spChg chg="add mod">
          <ac:chgData name="sampada kulkarni" userId="95d4900ed2652985" providerId="LiveId" clId="{31C5482F-DEAD-407F-93C4-E561FA484DBA}" dt="2025-09-23T09:43:36.184" v="309" actId="1035"/>
          <ac:spMkLst>
            <pc:docMk/>
            <pc:sldMk cId="403238312" sldId="266"/>
            <ac:spMk id="5" creationId="{89973B03-8A9D-5ECC-B9FE-5A49B72F7D5B}"/>
          </ac:spMkLst>
        </pc:spChg>
        <pc:picChg chg="add mod">
          <ac:chgData name="sampada kulkarni" userId="95d4900ed2652985" providerId="LiveId" clId="{31C5482F-DEAD-407F-93C4-E561FA484DBA}" dt="2025-09-20T18:51:01.203" v="154"/>
          <ac:picMkLst>
            <pc:docMk/>
            <pc:sldMk cId="403238312" sldId="266"/>
            <ac:picMk id="6" creationId="{8481FE3C-CD31-1C6A-F26E-232694725347}"/>
          </ac:picMkLst>
        </pc:picChg>
      </pc:sldChg>
      <pc:sldChg chg="addSp delSp modSp new mod setBg modClrScheme chgLayout">
        <pc:chgData name="sampada kulkarni" userId="95d4900ed2652985" providerId="LiveId" clId="{31C5482F-DEAD-407F-93C4-E561FA484DBA}" dt="2025-09-23T06:47:57.963" v="253"/>
        <pc:sldMkLst>
          <pc:docMk/>
          <pc:sldMk cId="379074989" sldId="267"/>
        </pc:sldMkLst>
        <pc:spChg chg="mod ord">
          <ac:chgData name="sampada kulkarni" userId="95d4900ed2652985" providerId="LiveId" clId="{31C5482F-DEAD-407F-93C4-E561FA484DBA}" dt="2025-09-20T18:51:08.536" v="155" actId="700"/>
          <ac:spMkLst>
            <pc:docMk/>
            <pc:sldMk cId="379074989" sldId="267"/>
            <ac:spMk id="4" creationId="{81E770BC-B688-9112-5617-87F8B20B78DF}"/>
          </ac:spMkLst>
        </pc:spChg>
        <pc:picChg chg="add mod modCrop">
          <ac:chgData name="sampada kulkarni" userId="95d4900ed2652985" providerId="LiveId" clId="{31C5482F-DEAD-407F-93C4-E561FA484DBA}" dt="2025-09-22T03:48:36.555" v="215"/>
          <ac:picMkLst>
            <pc:docMk/>
            <pc:sldMk cId="379074989" sldId="267"/>
            <ac:picMk id="3" creationId="{2876A8C8-3040-CF4E-1C1A-20B74A2BB420}"/>
          </ac:picMkLst>
        </pc:picChg>
        <pc:picChg chg="add del mod ord">
          <ac:chgData name="sampada kulkarni" userId="95d4900ed2652985" providerId="LiveId" clId="{31C5482F-DEAD-407F-93C4-E561FA484DBA}" dt="2025-09-22T03:38:00.376" v="163" actId="478"/>
          <ac:picMkLst>
            <pc:docMk/>
            <pc:sldMk cId="379074989" sldId="267"/>
            <ac:picMk id="3" creationId="{DBF7DEC1-C4D6-7BF4-4A33-94D4C8F23CE3}"/>
          </ac:picMkLst>
        </pc:picChg>
        <pc:picChg chg="add mod">
          <ac:chgData name="sampada kulkarni" userId="95d4900ed2652985" providerId="LiveId" clId="{31C5482F-DEAD-407F-93C4-E561FA484DBA}" dt="2025-09-22T03:48:07.845" v="214" actId="1076"/>
          <ac:picMkLst>
            <pc:docMk/>
            <pc:sldMk cId="379074989" sldId="267"/>
            <ac:picMk id="5" creationId="{4DAA7F2F-05AB-7311-5408-DEDD4AB8B4F2}"/>
          </ac:picMkLst>
        </pc:picChg>
        <pc:picChg chg="add del mod">
          <ac:chgData name="sampada kulkarni" userId="95d4900ed2652985" providerId="LiveId" clId="{31C5482F-DEAD-407F-93C4-E561FA484DBA}" dt="2025-09-22T03:37:39.835" v="160" actId="478"/>
          <ac:picMkLst>
            <pc:docMk/>
            <pc:sldMk cId="379074989" sldId="267"/>
            <ac:picMk id="5" creationId="{D47BA823-E569-737E-FC66-8E9500317E84}"/>
          </ac:picMkLst>
        </pc:picChg>
        <pc:picChg chg="add mod">
          <ac:chgData name="sampada kulkarni" userId="95d4900ed2652985" providerId="LiveId" clId="{31C5482F-DEAD-407F-93C4-E561FA484DBA}" dt="2025-09-23T06:47:57.963" v="253"/>
          <ac:picMkLst>
            <pc:docMk/>
            <pc:sldMk cId="379074989" sldId="267"/>
            <ac:picMk id="6" creationId="{834F03E4-C126-14FE-BFB3-3AD1128F6AF4}"/>
          </ac:picMkLst>
        </pc:picChg>
        <pc:picChg chg="add del mod ord modCrop">
          <ac:chgData name="sampada kulkarni" userId="95d4900ed2652985" providerId="LiveId" clId="{31C5482F-DEAD-407F-93C4-E561FA484DBA}" dt="2025-09-22T03:40:08.444" v="180" actId="478"/>
          <ac:picMkLst>
            <pc:docMk/>
            <pc:sldMk cId="379074989" sldId="267"/>
            <ac:picMk id="7" creationId="{F7DBB753-F9CD-20BD-F1D1-FC2511F6D19D}"/>
          </ac:picMkLst>
        </pc:picChg>
      </pc:sldChg>
      <pc:sldMasterChg chg="setBg modSldLayout">
        <pc:chgData name="sampada kulkarni" userId="95d4900ed2652985" providerId="LiveId" clId="{31C5482F-DEAD-407F-93C4-E561FA484DBA}" dt="2025-09-23T06:46:26.553" v="237" actId="1076"/>
        <pc:sldMasterMkLst>
          <pc:docMk/>
          <pc:sldMasterMk cId="1204236115" sldId="2147483648"/>
        </pc:sldMasterMkLst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4201162134" sldId="2147483649"/>
          </pc:sldLayoutMkLst>
        </pc:sldLayoutChg>
        <pc:sldLayoutChg chg="addSp modSp mod setBg">
          <pc:chgData name="sampada kulkarni" userId="95d4900ed2652985" providerId="LiveId" clId="{31C5482F-DEAD-407F-93C4-E561FA484DBA}" dt="2025-09-23T06:46:26.553" v="237" actId="1076"/>
          <pc:sldLayoutMkLst>
            <pc:docMk/>
            <pc:sldMasterMk cId="1204236115" sldId="2147483648"/>
            <pc:sldLayoutMk cId="3653620018" sldId="2147483650"/>
          </pc:sldLayoutMkLst>
          <pc:picChg chg="add mod">
            <ac:chgData name="sampada kulkarni" userId="95d4900ed2652985" providerId="LiveId" clId="{31C5482F-DEAD-407F-93C4-E561FA484DBA}" dt="2025-09-23T06:46:26.553" v="237" actId="1076"/>
            <ac:picMkLst>
              <pc:docMk/>
              <pc:sldMasterMk cId="1204236115" sldId="2147483648"/>
              <pc:sldLayoutMk cId="3653620018" sldId="2147483650"/>
              <ac:picMk id="8" creationId="{58AA97CE-73C4-8127-B26D-910E7DAF041F}"/>
            </ac:picMkLst>
          </pc:picChg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1079720298" sldId="2147483651"/>
          </pc:sldLayoutMkLst>
        </pc:sldLayoutChg>
        <pc:sldLayoutChg chg="addSp modSp mod setBg">
          <pc:chgData name="sampada kulkarni" userId="95d4900ed2652985" providerId="LiveId" clId="{31C5482F-DEAD-407F-93C4-E561FA484DBA}" dt="2025-09-23T06:45:49.195" v="235" actId="1076"/>
          <pc:sldLayoutMkLst>
            <pc:docMk/>
            <pc:sldMasterMk cId="1204236115" sldId="2147483648"/>
            <pc:sldLayoutMk cId="138560954" sldId="2147483652"/>
          </pc:sldLayoutMkLst>
          <pc:picChg chg="add mod">
            <ac:chgData name="sampada kulkarni" userId="95d4900ed2652985" providerId="LiveId" clId="{31C5482F-DEAD-407F-93C4-E561FA484DBA}" dt="2025-09-23T06:45:49.195" v="235" actId="1076"/>
            <ac:picMkLst>
              <pc:docMk/>
              <pc:sldMasterMk cId="1204236115" sldId="2147483648"/>
              <pc:sldLayoutMk cId="138560954" sldId="2147483652"/>
              <ac:picMk id="10" creationId="{2EEB2450-80FE-82C3-AE13-CB834E97ADB9}"/>
            </ac:picMkLst>
          </pc:picChg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3965831662" sldId="2147483653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3644236883" sldId="2147483654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2437191047" sldId="2147483655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1545293651" sldId="2147483656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24289494" sldId="2147483657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3216909034" sldId="2147483658"/>
          </pc:sldLayoutMkLst>
        </pc:sldLayoutChg>
        <pc:sldLayoutChg chg="setBg">
          <pc:chgData name="sampada kulkarni" userId="95d4900ed2652985" providerId="LiveId" clId="{31C5482F-DEAD-407F-93C4-E561FA484DBA}" dt="2025-09-22T03:38:43.371" v="169"/>
          <pc:sldLayoutMkLst>
            <pc:docMk/>
            <pc:sldMasterMk cId="1204236115" sldId="2147483648"/>
            <pc:sldLayoutMk cId="194181563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287A-D7B7-4CB5-BE73-4DEB3EB2B44E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B76A-9B2F-45C3-9808-0F3E71F584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7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A974-457D-B5A8-3944-9E5340A9F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70554-975D-A7A0-0E1F-587F3B08A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AD1E8-4C02-BCFD-2F1F-96B70F1A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1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B33-D29E-038F-BC75-5A817D74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4173D-1B2C-16DA-4ED1-AC33B179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2D76-7D16-2DF6-0C5F-9517C677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BCEE-8E3F-FE23-F9AB-04418089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300A-D25F-384E-2B8B-F49F67A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69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BA7FB-9170-C4AF-3364-C8B38BFE2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0F13D-2027-0274-1B0D-BFD674F54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F253D-5193-56C5-C049-B165B32C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E5EFC-4107-7FCA-61AF-92AE47F8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870E-DAD1-E650-A0BB-7311422D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81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64AB-76A2-A537-0825-A14ABF80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D07E-41F7-19DE-CC5F-D7BE67CF6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476B4-CE3C-B8A6-78C9-EE9B66A8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EF8C-8E1E-BA53-0DCC-C17F77E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B14D2-F85E-B2C1-D813-70989E27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A97CE-73C4-8127-B26D-910E7DAF0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-83127"/>
            <a:ext cx="1362364" cy="1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99E9-5E57-D640-412F-D7DF7BFC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CE45-4AEC-22C3-646A-3C3F94C9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2D69-4DBA-27B8-413A-1AC03DE7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4E627-52A0-0A98-A44F-5E58387C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D3DF-AB40-DE26-6CD6-D8ED08D3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C907093B-7632-C683-C716-0EB58FFC3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-3" b="-3"/>
          <a:stretch>
            <a:fillRect/>
          </a:stretch>
        </p:blipFill>
        <p:spPr>
          <a:xfrm>
            <a:off x="10744200" y="15875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972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15E3-BD5A-62FE-218C-D32C05BB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2EFB-0C6B-3108-DF25-338555755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8D-7C68-1686-1749-9EE8AD78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14855-9EB9-3B45-E312-BFA16DBC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2DCAD-5628-FAAD-D1D0-100DC80D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8D9FD-C62F-9CD6-6CD1-A5A28713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7ECA336A-AF9F-BA8E-ACC0-0CA22A25F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-3" b="-3"/>
          <a:stretch>
            <a:fillRect/>
          </a:stretch>
        </p:blipFill>
        <p:spPr>
          <a:xfrm>
            <a:off x="10744200" y="136525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EB2450-80FE-82C3-AE13-CB834E97A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55" y="-253855"/>
            <a:ext cx="1609580" cy="16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CFEA-57B0-B824-5019-BE332BCC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27DC-00AC-B809-A50A-D37BDEFF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151A4-03C2-6E6C-778B-C017C454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E836F-87CD-A3E3-57B7-D7394C13A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DD2EB-B581-28E6-A530-169A2B350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A68D0-1C61-479F-B031-7D831834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99804-A711-D51A-0D94-A4EDA27F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5F63-BD6A-B9C7-9E87-7A2B88A3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8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377E-9380-269C-75AE-E8E4B0B5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60DA2-6895-D7D6-A4B4-2AB20044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137FD-5FCD-BF26-8554-E433A20A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5AA56-093E-AEB7-DF31-BA3A4C91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23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74AD6-F968-0E78-0168-EB554781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A5774-3F32-FDB4-B040-0CEDF23F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EBB1-6678-E07B-6AF3-7BE328CC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719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E7B3-A36B-352B-BE28-A2A89D75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1DB00-F22B-B7B1-92DD-0F3E6F7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A8C7E-B237-50F8-B46E-4A9C43777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7256C-CAC7-6DF7-DC2B-0D32F4AB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E2E02-05B2-37E7-B009-9462EF23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121B3-82B8-6627-282D-99C0721E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2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29D8-9A72-550D-43A1-02796E73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3DC72-8489-B6A3-D07F-948C80294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6E22-540B-B6CF-B183-76E1C781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7F41-F351-E784-6FB6-27B94758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B91D6-C71A-D829-D12A-15FED0D1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ADCF5-F232-CD35-4056-C7A2D4EB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BE6BC9-4E74-A00E-7392-8D0ED02F9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/>
          <a:stretch>
            <a:fillRect/>
          </a:stretch>
        </p:blipFill>
        <p:spPr>
          <a:xfrm>
            <a:off x="0" y="1"/>
            <a:ext cx="12192000" cy="76615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72307-F3B9-50CE-C721-4DB7F390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BA141-8E0A-FF51-59FB-17D5A1562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0AAA-8660-288A-F14F-D0B77C383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E25C-6106-019D-1710-889A85777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C805-050F-C5F0-E694-7F5D3BFCA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18B3-A99F-4B04-B745-2E6FB95B6E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2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6700-77FB-6308-4DBA-7D37B8C0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523" y="1533645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rgbClr val="366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64B21-0DF8-86CC-DE76-097F1FF86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366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Registration Number</a:t>
            </a:r>
          </a:p>
        </p:txBody>
      </p:sp>
      <p:pic>
        <p:nvPicPr>
          <p:cNvPr id="8" name="Picture 7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59039D0A-DFA7-95B3-3016-52EE0474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6801136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D3A80A-1564-6277-33A4-F9B71ECB868D}"/>
              </a:ext>
            </a:extLst>
          </p:cNvPr>
          <p:cNvSpPr txBox="1"/>
          <p:nvPr/>
        </p:nvSpPr>
        <p:spPr>
          <a:xfrm>
            <a:off x="9391426" y="614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8364-C481-DF24-9815-FC265C01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1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440A9-ADDE-07F6-6098-E01FE3CBB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" y="27367"/>
            <a:ext cx="1248698" cy="12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7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770BC-B688-9112-5617-87F8B20B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10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6A8C8-3040-CF4E-1C1A-20B74A2BB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871" y1="47852" x2="17871" y2="47852"/>
                        <a14:foregroundMark x1="25098" y1="47852" x2="25098" y2="47852"/>
                        <a14:foregroundMark x1="37793" y1="54492" x2="37793" y2="54492"/>
                        <a14:foregroundMark x1="34473" y1="53027" x2="34473" y2="53027"/>
                        <a14:foregroundMark x1="35059" y1="53027" x2="35059" y2="53027"/>
                        <a14:foregroundMark x1="41797" y1="49902" x2="41797" y2="49902"/>
                        <a14:foregroundMark x1="50391" y1="49414" x2="50391" y2="49414"/>
                        <a14:foregroundMark x1="64160" y1="51660" x2="64160" y2="51660"/>
                        <a14:foregroundMark x1="73633" y1="54004" x2="73633" y2="54004"/>
                        <a14:foregroundMark x1="81250" y1="54199" x2="81250" y2="54199"/>
                        <a14:backgroundMark x1="14258" y1="85742" x2="14258" y2="85742"/>
                        <a14:backgroundMark x1="14453" y1="87012" x2="14453" y2="87012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81" b="39211"/>
          <a:stretch>
            <a:fillRect/>
          </a:stretch>
        </p:blipFill>
        <p:spPr>
          <a:xfrm>
            <a:off x="641555" y="2804651"/>
            <a:ext cx="6858000" cy="1248697"/>
          </a:xfrm>
          <a:prstGeom prst="rect">
            <a:avLst/>
          </a:prstGeom>
        </p:spPr>
      </p:pic>
      <p:pic>
        <p:nvPicPr>
          <p:cNvPr id="5" name="Picture 4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4DAA7F2F-05AB-7311-5408-DEDD4AB8B4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-3"/>
          <a:stretch>
            <a:fillRect/>
          </a:stretch>
        </p:blipFill>
        <p:spPr>
          <a:xfrm>
            <a:off x="7174762" y="1278007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F03E4-C126-14FE-BFB3-3AD1128F6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5" y="19478"/>
            <a:ext cx="1248698" cy="12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CA48C-EF30-724D-5178-E8DFA06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2</a:t>
            </a:fld>
            <a:endParaRPr lang="en-IN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D6CAEDE-1A19-6B9F-D13A-4EE1A7ED982F}"/>
              </a:ext>
            </a:extLst>
          </p:cNvPr>
          <p:cNvSpPr txBox="1"/>
          <p:nvPr/>
        </p:nvSpPr>
        <p:spPr>
          <a:xfrm>
            <a:off x="403123" y="1214207"/>
            <a:ext cx="4977581" cy="4678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is a model presentation template provided for your reference.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may add or delete slides as per the requirements of your presentation.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ensure that the content and formatting follow the official conference guidelines.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detailed instructions on paper presentation (time limits, structure, and format), kindly visit: https://iaphdnatcon2025.com/Scientific-Guidelines.html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n-US" sz="1400" b="1" spc="11" dirty="0">
              <a:solidFill>
                <a:srgbClr val="366E6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69AC78D6-5088-1CBF-0429-48D7A5428217}"/>
              </a:ext>
            </a:extLst>
          </p:cNvPr>
          <p:cNvSpPr txBox="1"/>
          <p:nvPr/>
        </p:nvSpPr>
        <p:spPr>
          <a:xfrm>
            <a:off x="6096000" y="1214207"/>
            <a:ext cx="6019800" cy="4846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u="sng" spc="11" dirty="0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400" b="1" u="sng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Suggested Presentation Structure: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&amp; Need for the study- 1 min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Rationale for the study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Objectives / Hypothesis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Methodology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results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Conclusion/Recommendations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1" spc="11" dirty="0">
                <a:solidFill>
                  <a:srgbClr val="366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presenter will be allotted 6 minutes for the presentation, followed by discussion.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b="1" spc="11" dirty="0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9815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BE80-19B6-E10A-710D-C5E1C71A1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51CBE-F971-E8CF-1170-7A8A7664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3</a:t>
            </a:fld>
            <a:endParaRPr lang="en-IN"/>
          </a:p>
        </p:txBody>
      </p:sp>
      <p:pic>
        <p:nvPicPr>
          <p:cNvPr id="5" name="Picture 4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BAFD2C12-02BA-61FC-EB2B-291D3908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53135" y="0"/>
            <a:ext cx="1238865" cy="1238865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4BD5D1F5-C94A-06C7-55B9-3E41E289C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8903" y="-205443"/>
            <a:ext cx="6467168" cy="11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6197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DE9E-D1E9-B63D-D2CF-C2D7C426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46B37-CD81-DF9C-5C54-63E81A46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4</a:t>
            </a:fld>
            <a:endParaRPr lang="en-IN"/>
          </a:p>
        </p:txBody>
      </p:sp>
      <p:pic>
        <p:nvPicPr>
          <p:cNvPr id="5" name="Picture 4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133AFAE8-6446-B90D-95C8-B4CA9568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1A1B4FC2-FFE1-76D6-32A5-8150637D49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81035"/>
            <a:ext cx="10515600" cy="11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Rationale for the Study</a:t>
            </a:r>
          </a:p>
        </p:txBody>
      </p:sp>
    </p:spTree>
    <p:extLst>
      <p:ext uri="{BB962C8B-B14F-4D97-AF65-F5344CB8AC3E}">
        <p14:creationId xmlns:p14="http://schemas.microsoft.com/office/powerpoint/2010/main" val="297292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3B29-2B2F-E755-78DA-504628357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F5379-4E69-D0B2-7E04-F39F6C90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5</a:t>
            </a:fld>
            <a:endParaRPr lang="en-IN"/>
          </a:p>
        </p:txBody>
      </p:sp>
      <p:pic>
        <p:nvPicPr>
          <p:cNvPr id="5" name="Picture 4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EC9163BD-A50A-DCBF-E61E-18CA9E82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9FBAA92D-AEC0-AD6F-FE11-02D05C69EB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045" y="-257627"/>
            <a:ext cx="10515600" cy="114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Objectives/Hypothesis</a:t>
            </a:r>
          </a:p>
        </p:txBody>
      </p:sp>
    </p:spTree>
    <p:extLst>
      <p:ext uri="{BB962C8B-B14F-4D97-AF65-F5344CB8AC3E}">
        <p14:creationId xmlns:p14="http://schemas.microsoft.com/office/powerpoint/2010/main" val="244702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DEA4-97EB-7C5B-26F4-14AA9C68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3F5BA-A6A4-1B66-276C-446D5863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6</a:t>
            </a:fld>
            <a:endParaRPr lang="en-IN"/>
          </a:p>
        </p:txBody>
      </p:sp>
      <p:pic>
        <p:nvPicPr>
          <p:cNvPr id="5" name="Picture 4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501E5BA5-4D08-1B0C-C5EA-522CC5DA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1126D473-6462-DCF5-E886-5697B22B5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251053"/>
            <a:ext cx="10515600" cy="118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Methodology</a:t>
            </a:r>
            <a:endParaRPr lang="en-US" sz="6000" b="1" dirty="0">
              <a:solidFill>
                <a:srgbClr val="366E6D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895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B79D-D4FF-284A-A207-D9AFEF47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F4600-CB92-E8A2-26B1-C95A998B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7</a:t>
            </a:fld>
            <a:endParaRPr lang="en-IN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445685FE-4286-CBD4-E7BD-CF71157A2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303468"/>
            <a:ext cx="10515600" cy="114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Results</a:t>
            </a:r>
          </a:p>
        </p:txBody>
      </p:sp>
      <p:pic>
        <p:nvPicPr>
          <p:cNvPr id="6" name="Picture 5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1914FEAC-2DAB-4D12-EFCC-533A0FE6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327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5848-8D54-61FF-7B6E-0A33CA664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EF9BF-9A57-4DC3-89C8-1522ACA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8</a:t>
            </a:fld>
            <a:endParaRPr lang="en-IN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902516C-02E1-725D-208E-DEE9997C7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219" y="-264140"/>
            <a:ext cx="10515600" cy="114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Discussion</a:t>
            </a:r>
            <a:endParaRPr lang="en-US" sz="1800" b="1" dirty="0">
              <a:solidFill>
                <a:srgbClr val="366E6D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  <p:pic>
        <p:nvPicPr>
          <p:cNvPr id="6" name="Picture 5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C520FB29-BEDF-003E-4D38-7B5BA45C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508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78183-7602-8EA4-32E3-F1A9E5DE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3B3F4-6FDC-CE11-2B97-67C7205E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18B3-A99F-4B04-B745-2E6FB95B6EDB}" type="slidenum">
              <a:rPr lang="en-IN" smtClean="0"/>
              <a:t>9</a:t>
            </a:fld>
            <a:endParaRPr lang="en-IN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9973B03-8A9D-5ECC-B9FE-5A49B72F7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038" y="-137650"/>
            <a:ext cx="10515600" cy="114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2400" b="1" dirty="0">
                <a:solidFill>
                  <a:srgbClr val="366E6D"/>
                </a:solidFill>
                <a:latin typeface="Dynamo Medium"/>
                <a:ea typeface="Dynamo Medium"/>
                <a:cs typeface="Dynamo Medium"/>
                <a:sym typeface="Dynamo Medium"/>
              </a:rPr>
              <a:t>Conclusion &amp; Recommendation</a:t>
            </a:r>
          </a:p>
        </p:txBody>
      </p:sp>
      <p:pic>
        <p:nvPicPr>
          <p:cNvPr id="6" name="Picture 5" descr="A logo with text and a picture of a person&#10;&#10;AI-generated content may be incorrect.">
            <a:extLst>
              <a:ext uri="{FF2B5EF4-FFF2-40B4-BE49-F238E27FC236}">
                <a16:creationId xmlns:a16="http://schemas.microsoft.com/office/drawing/2014/main" id="{8481FE3C-CD31-1C6A-F26E-23269472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10972800" y="1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Dynamo Medium</vt:lpstr>
      <vt:lpstr>Source Sans Pro</vt:lpstr>
      <vt:lpstr>Office Theme</vt:lpstr>
      <vt:lpstr>Title</vt:lpstr>
      <vt:lpstr>PowerPoint Presentation</vt:lpstr>
      <vt:lpstr>Introduction</vt:lpstr>
      <vt:lpstr>Rationale for the Study</vt:lpstr>
      <vt:lpstr>Objectives/Hypothesis</vt:lpstr>
      <vt:lpstr>Methodology</vt:lpstr>
      <vt:lpstr>Results</vt:lpstr>
      <vt:lpstr>Discussion</vt:lpstr>
      <vt:lpstr>Conclusion &amp; Recommendation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sampada kulkarni</dc:creator>
  <cp:lastModifiedBy>sampada kulkarni</cp:lastModifiedBy>
  <cp:revision>1</cp:revision>
  <dcterms:created xsi:type="dcterms:W3CDTF">2025-09-20T18:17:16Z</dcterms:created>
  <dcterms:modified xsi:type="dcterms:W3CDTF">2025-09-23T09:43:36Z</dcterms:modified>
</cp:coreProperties>
</file>